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it.wordpress.com/2026/10/27/reclami-resi-fascicolo-riferimenti/" TargetMode="External"/><Relationship Id="rId3" Type="http://schemas.openxmlformats.org/officeDocument/2006/relationships/hyperlink" Target="https://bulk-seeds-international.github.io/bulkseedsinternational-it/dateien/minimax-736f9c049c5bff594036b9f2/inhalt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Reclami e resi: il fascicolo dei riferimenti da preparare ·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Quando si segnala un problema relativo a un ordine di semi o si deve concordare la restituzione della merce, la qualità della comunicazione dipende da quanto sono ordinati i dati di partenza. Un fascicolo semplice ma completo permette di collegare la segnalazione al riferimento corretto, identificare con precisione l'articolo e descrivere in modo verificabile ciò che è accaduto. Questa guida illustra come strutturare il fascicolo, quale sequenza seguire prima di rispedire la merce e quali errori è meglio evitare.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Perché preparare un fascicolo prima di scrivere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Radunare le informazioni prima di inviare una segnalazione serve a evitare ricostruzioni frammentarie e a rendere la comunicazione immediatamente leggibile. Il fascicolo può essere un documento digitale, un'email o una nota interna: l'obiettivo non è la forma, ma la possibilità di ritrovare rapidamente ogni dato necessario senza dover ripartire da zero. Un fascicolo ben costruito collega la comunicazione all'ordine o alla richiesta, identifica la merce e chiarisce che cosa è stato constatato.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 quattro blocchi del fascicolo minimo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struttura consigliata si articola in quattro parti. La prima è il riferimento dell'ordine o del preventivo: se l'ordine è già stato concordato si usa quel riferimento, mentre se si attende ancora una conferma si utilizza il riferimento della richiesta. È importante ricordare che una richiesta non equivale a un ordine e non comporta pagamento. La seconda parte riguarda il codice dell'articolo e, se disponibile, il codice del lotto: questi dati collegano la segnalazione alla voce precisa e impediscono che il problema venga attribuito al prodotto sbagliato. La terza è la descrizione concreta del problema, che deve indicare quale articolo è co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 quattro blocchi del fascicolo minimo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involto, che cosa è stato constatato e quale informazione manca o non corrisponde. Se un dato non è noto, va segnalato come «non disponibile» anziché inserire un riferimento inventato. La quarta parte raccoglie i recapiti aziendali: azienda, persona di riferimento, indirizzo e-mail, telefono e indirizzo.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sequenza corretta prima di restituire la 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Una volta completato il fascicolo, la procedura segue un ordine preciso. Per prima cosa si raccolgono e si controllano i dati, verificando la presenza di riferimento, identificativi disponibili, descrizione e recapiti. Poi si invia la segnalazione via e-mail, inserendo il riferimento nel messaggio e allegando o richiamando le informazioni del fascicolo. A questo punto si attende la conferma sulla restituzione: prima di rispedire la merce è necessario chiarire l'indirizzo di destinazione e la procedura da seguire. Infine si annotano le indicazioni ricevute, conservando accanto ai dati del caso la conferma dell'indirizzo, le modalità di reso e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sequenza corretta prima di restituire la 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gli eventuali riferimenti aggiornati. Il punto operativo più importante è questo: non spedire indietro la merce prima di aver chiarito indirizzo e procedura.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 modello di email facile da completare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evitare omissioni, conviene seguire una struttura fissa. Nell'oggetto si indica il riferimento della pratica, ad esempio «Reclamo relativo al preventivo [riferimento]». Nel corpo del messaggio si specifica l'articolo con nome e codice, il lotto se disponibile e una descrizione concreta del problema rilevato. Si aggiunge poi la richiesta esplicita di indicazioni su indirizzo e procedura, precisando che la merce non è ancora stata spedita, e si chiude con i recapiti aziendali completi e la firma. Questa impostazione rende subito leggibili i dati essenziali e riduce il rischio di scambi successivi poco chiari.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Tre errori da evitare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primo errore è ripartire da zero quando esiste già un riferimento: per correggere una richiesta già inviata o per una consegna non confermata, si usa il riferimento della richiesta prima di inviare una nuova comunicazione. Il secondo è indicare soltanto una denominazione generica: quando disponibili, i riferimenti dell'articolo e del lotto sono più utili di un nome commerciale isolato. Il terzo, il più delicato, è spedire il reso prima della conferma: inviare la merce senza aver chiarito destinazione e procedura può impedire una gestione ordinata della pratica.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Checklist finale prima dell'invio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Prima di inviare la segnalazione conviene ripercorrere una lista breve: riferimento dell'ordine, del preventivo o della richiesta; codice dell'articolo e codice del lotto, se disponibili; descrizione verificabile del problema; recapiti aziendali completi; conferma che il reso non è stato spedito finché indirizzo e procedura non sono stati chiariti. Vale la pena ricordare che resi e rimborsi vengono gestiti secondo le condizioni di fornitura concordate e la legge applicabile, e che la procedura informativa non limita i diritti di legge. Le indicazioni operative per richieste e reclami relativi agli ordini sono raccolte nella pagina dedicata 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Checklist finale prima dell'invio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politica di rimborso.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Reclami e resi: il fascicolo dei riferimenti da preparare</a:t>
            </a:r>
          </a:p>
          <a:p>
            <a:r>
              <a:rPr sz="1800">
                <a:hlinkClick r:id="rId3"/>
              </a:rPr>
              <a:t>Related document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