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blogspot.com/2026/10/prezzo-per-kg-o-per-numero-di-semi-come.html" TargetMode="External"/><Relationship Id="rId3" Type="http://schemas.openxmlformats.org/officeDocument/2006/relationships/hyperlink" Target="https://bulk-seeds-international.github.io/bulkseedsinternational-it/dateien/minimax-148bf7a44c7bcabb36ad11ba/inhalt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Prezzo per kg o per numero di semi: come confrontare due voci · Presentation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Confrontare due voci di semi all'ingrosso è più delicato di quanto sembri. Un prezzo indicato per chilogrammo e uno per numero di semi non sono direttamente comparabili, anche quando riguardano la stessa specie. Le due voci poggiano su basi di prezzo diverse: la massa nel primo caso, il numero dichiarato di semi nel secondo. Questa guida spiega come impostare un confronto corretto, passo dopo passo, senza dare per scontato che un'unità valga l'altra.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Perché due prezzi non si confrontano da soli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 stessa specie può comparire in catalogo con varietà differenti, e due voci vicine possono non riferirsi alla stessa selezione. Per questo il confronto non parte dall'importo visualizzato, ma da codice, quantità, unità e base del prezzo. Se questi elementi non coincidono, ordinare i due valori come se uno fosse più conveniente dell'altro porta a una conclusione fuorviante. La scelta della varietà deve precedere qualsiasi indicazione di peso o numero di semi, perché una scheda di specie può comprendere più selezioni.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Verificare prodotto, quantità e base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Prima di mettere due prezzi in relazione, controllate che si riferiscano allo stesso articolo: il nome botanico distingue la specie, mentre il nome della cultivar rende la richiesta precisa. Se la scheda riporta altre indicazioni, come il colore o il suffisso F1 nei pomodori, mantenetele nel riferimento. Poi separate due informazioni: la quantità effettivamente richiesta e l'unità usata dal prezzo. Una quantità in kg resta distinta da un prezzo per kg; una quantità in semi resta distinta da un prezzo per numero di semi. Chiamate «base del prezzo» la grandezza a cui si riferisce l'importo.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Compilare una scheda per ciascuna voce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un confronto omogeneo servono unità e base uguali, oltre a codice e riferimento uguali. Compilate una scheda per ogni voce, senza unire righe con unità diverse, riportando: codice della selezione, riferimento con specie e cultivar, quantità richiesta, unità (kg oppure numero di semi), base del prezzo, prezzo visualizzato, confezione e disponibilità. Confrontate le schede riga per riga: se codice, riferimento, unità e base coincidono, gli importi sono valutabili sulla stessa base; se una riga usa kg e l'altra semi, segnate «non direttamente confrontabili».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 esempio schematico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Immaginate una voce A con codice, quantità in kg, unità kg e base del prezzo per kg, e una voce B con codice, quantità in semi, unità numero di semi e base del prezzo per numero di semi. Non è corretto stabilire quale sia il prezzo migliore confrontando soltanto i due importi: le selezioni vanno tenute separate, riportando per ciascuna «codice – quantità – unità». Questo esempio è solo illustrativo e non riproduce una voce reale di catalogo. Il principio resta valido anche quando le quantità richieste differiscono ma l'unità coincide: in quel caso si leggono i valori sulla stessa base tenendo distinte le quantità.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Cosa indicare nella richiesta all'ingrosso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Quando inviate una richiesta, indicate per ogni selezione almeno codice, quantità e unità; se disponibili, aggiungete riferimento e destinazione, tenendoli separati dalla classificazione botanica. Non raggruppate in un'unica riga selezioni con codici o unità differenti: una riga per voce evita di associare una quantità in kg a un prezzo riferito al numero di semi. Per orientarvi nella scelta delle varietà potete consultare il catalogo dei semi per microgreens e la pagina del negozio dedicata alle sementi, così da individuare prima la selezione e solo dopo impostare il confronto.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Errori da evitare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Evitate di convertire implicitamente i semi in kg: le due unità descrivono basi di prezzo diverse. Non usate soltanto il nome della specie, ma verificate anche codice e cultivar. Non mescolate le quantità: associate ogni valore al proprio codice e alla propria unità. Infine, non presentate il prezzo visualizzato come definitivo. Disponibilità, confezioni e prezzo finale devono essere confermati nel preventivo, che resta il riferimento per chiudere l'acquisto.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Prezzo per kg o per numero di semi: come confrontare due voci</a:t>
            </a:r>
          </a:p>
          <a:p>
            <a:r>
              <a:rPr sz="1800">
                <a:hlinkClick r:id="rId3"/>
              </a:rPr>
              <a:t>Related document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