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8/consulta-presupuesto-y-pedido-que-cambia-en-cada-etapa/" TargetMode="External"/><Relationship Id="rId3" Type="http://schemas.openxmlformats.org/officeDocument/2006/relationships/hyperlink" Target="https://bulk-seeds-international.github.io/bulkseedsinternational-es/dateien/minimax-2220c3acc074808ebe04635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presupuesto y pedido: qué cambia en cada etapa · Presentation</a:t>
            </a:r>
          </a:p>
        </p:txBody>
      </p:sp>
      <p:sp>
        <p:nvSpPr>
          <p:cNvPr id="3" name="Content Placeholder 2"/>
          <p:cNvSpPr>
            <a:spLocks noGrp="1"/>
          </p:cNvSpPr>
          <p:nvPr>
            <p:ph idx="1"/>
          </p:nvPr>
        </p:nvSpPr>
        <p:spPr/>
        <p:txBody>
          <a:bodyPr/>
          <a:lstStyle/>
          <a:p>
            <a:r>
              <a:t>Enviar una consulta no equivale a hacer un pedido. Entre el primer contacto y la entrega se distinguen tres estados: la consulta recibida, el presupuesto emitido y el pedido con sus condiciones acordadas. Este documento explica qué cambia en cada etapa, qué datos conviene conservar y cómo gestionar una corrección o una reclamación sin mezclar conceptos. La idea central es sencilla: separar las etapas evita dos errores frecuentes, interpretar una confirmación automática como una reserva y solicitar una devolución sin haber acordado antes cómo gestionarla.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 realmente enviar una consulta</a:t>
            </a:r>
          </a:p>
        </p:txBody>
      </p:sp>
      <p:sp>
        <p:nvSpPr>
          <p:cNvPr id="3" name="Content Placeholder 2"/>
          <p:cNvSpPr>
            <a:spLocks noGrp="1"/>
          </p:cNvSpPr>
          <p:nvPr>
            <p:ph idx="1"/>
          </p:nvPr>
        </p:nvSpPr>
        <p:spPr/>
        <p:txBody>
          <a:bodyPr/>
          <a:lstStyle/>
          <a:p>
            <a:pPr>
              <a:defRPr sz="1800"/>
            </a:pPr>
            <a:r>
              <a:t>Al enviar el formulario, el sitio confirma que la consulta ha sido recibida. Esa confirmación automática no implica que los artículos estén disponibles, que las condiciones de suministro hayan sido aceptadas ni que exista un contrato de compra. Tampoco se realiza ningún pago a través del sitio. Para que la consulta pueda revisarse correctamente deben constar el nombre de la empresa, los datos de contacto, los artículos solicitados, las cantidades y el destino. Conviene comprobar las unidades y cantidades antes de enviar, porque forman parte de la información que se revisa después.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presupuesto: aquí se concretan las condiciones</a:t>
            </a:r>
          </a:p>
        </p:txBody>
      </p:sp>
      <p:sp>
        <p:nvSpPr>
          <p:cNvPr id="3" name="Content Placeholder 2"/>
          <p:cNvSpPr>
            <a:spLocks noGrp="1"/>
          </p:cNvSpPr>
          <p:nvPr>
            <p:ph idx="1"/>
          </p:nvPr>
        </p:nvSpPr>
        <p:spPr/>
        <p:txBody>
          <a:bodyPr/>
          <a:lstStyle/>
          <a:p>
            <a:pPr>
              <a:defRPr sz="1800"/>
            </a:pPr>
            <a:r>
              <a:t>Antes de presupuestar se revisan los artículos, las cantidades y el destino solicitados. En el presupuesto se especifican por separado la disponibilidad, los formatos, los precios, los impuestos aplicables, los gastos de envío, las condiciones de pago y las modalidades de entrega. Los precios del catálogo son precios de referencia de la entrada y no confirman el stock actual; las descripciones y precios del catálogo tampoco confirman los resultados de análisis por lote. Si para un envío previsto necesitas documentación adicional, solicítala expresamente antes de cerrar las condiciones.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pedido se apoya en el acuerdo posterior</a:t>
            </a:r>
          </a:p>
        </p:txBody>
      </p:sp>
      <p:sp>
        <p:nvSpPr>
          <p:cNvPr id="3" name="Content Placeholder 2"/>
          <p:cNvSpPr>
            <a:spLocks noGrp="1"/>
          </p:cNvSpPr>
          <p:nvPr>
            <p:ph idx="1"/>
          </p:nvPr>
        </p:nvSpPr>
        <p:spPr/>
        <p:txBody>
          <a:bodyPr/>
          <a:lstStyle/>
          <a:p>
            <a:pPr>
              <a:defRPr sz="1800"/>
            </a:pPr>
            <a:r>
              <a:t>El presupuesto y el acuerdo posterior son los documentos que permiten distinguir una propuesta comercial de un pedido. Las condiciones de cualquier compra se establecen en el presupuesto y en el acuerdo posterior, mientras que las condiciones de suministro se acuerdan por separado. Ni la recepción de la consulta ni una respuesta automática deben interpretarse como una orden de compra aceptada. Conserva el presupuesto y el acuerdo posterior completos para saber qué disponibilidad, formato, precio, impuesto, envío, pago y entrega se habían acordado.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documentación guardar en cada etapa</a:t>
            </a:r>
          </a:p>
        </p:txBody>
      </p:sp>
      <p:sp>
        <p:nvSpPr>
          <p:cNvPr id="3" name="Content Placeholder 2"/>
          <p:cNvSpPr>
            <a:spLocks noGrp="1"/>
          </p:cNvSpPr>
          <p:nvPr>
            <p:ph idx="1"/>
          </p:nvPr>
        </p:nvSpPr>
        <p:spPr/>
        <p:txBody>
          <a:bodyPr/>
          <a:lstStyle/>
          <a:p>
            <a:pPr>
              <a:defRPr sz="1800"/>
            </a:pPr>
            <a:r>
              <a:t>Después de la consulta, guarda la confirmación de recepción, su referencia, los datos de la empresa, los artículos, las cantidades y unidades indicadas y el destino. Después del presupuesto, conserva el documento completo con las condiciones separadas de disponibilidad, formato, precio, impuestos, envío, pago y entrega. Tras el acuerdo, archiva la versión definitiva del presupuesto y el acuerdo posterior, incluidas las condiciones que modifiquen lo planteado. Durante todo el proceso, mantén la referencia exacta de cada variedad, los mensajes enviados y recibidos y la indicación de qué documentación adicional se solicitó. La regla práctica es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documentación guardar en cada etapa</a:t>
            </a:r>
          </a:p>
        </p:txBody>
      </p:sp>
      <p:sp>
        <p:nvSpPr>
          <p:cNvPr id="3" name="Content Placeholder 2"/>
          <p:cNvSpPr>
            <a:spLocks noGrp="1"/>
          </p:cNvSpPr>
          <p:nvPr>
            <p:ph idx="1"/>
          </p:nvPr>
        </p:nvSpPr>
        <p:spPr/>
        <p:txBody>
          <a:bodyPr/>
          <a:lstStyle/>
          <a:p>
            <a:pPr>
              <a:defRPr sz="1800"/>
            </a:pPr>
            <a:r>
              <a:t>usar la referencia de cada etapa y conservar la versión recibida.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corregir una consulta ya enviada</a:t>
            </a:r>
          </a:p>
        </p:txBody>
      </p:sp>
      <p:sp>
        <p:nvSpPr>
          <p:cNvPr id="3" name="Content Placeholder 2"/>
          <p:cNvSpPr>
            <a:spLocks noGrp="1"/>
          </p:cNvSpPr>
          <p:nvPr>
            <p:ph idx="1"/>
          </p:nvPr>
        </p:nvSpPr>
        <p:spPr/>
        <p:txBody>
          <a:bodyPr/>
          <a:lstStyle/>
          <a:p>
            <a:pPr>
              <a:defRPr sz="1800"/>
            </a:pPr>
            <a:r>
              <a:t>Si una consulta contiene un artículo, una cantidad, una unidad o un destino incorrecto, no la trates como un nuevo pedido. Contacta con el proveedor indicando su referencia y explica exactamente qué debe cambiar. El mensaje debería identificar la referencia de la consulta, el artículo o artículos afectados, la cantidad y unidad que deben corregirse, el dato de destino que debe modificarse si procede y cuál es la versión corregida que debe revisarse. Si el envío del formulario no pudo confirmarse, lo recomendable es ponerse en contacto con la referencia de la consulta antes de volver a enviarla. Una corrección sigue siendo una gestión de la co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corregir una consulta ya enviada</a:t>
            </a:r>
          </a:p>
        </p:txBody>
      </p:sp>
      <p:sp>
        <p:nvSpPr>
          <p:cNvPr id="3" name="Content Placeholder 2"/>
          <p:cNvSpPr>
            <a:spLocks noGrp="1"/>
          </p:cNvSpPr>
          <p:nvPr>
            <p:ph idx="1"/>
          </p:nvPr>
        </p:nvSpPr>
        <p:spPr/>
        <p:txBody>
          <a:bodyPr/>
          <a:lstStyle/>
          <a:p>
            <a:pPr>
              <a:defRPr sz="1800"/>
            </a:pPr>
            <a:r>
              <a:t>nsulta: por sí sola no acepta un presupuesto ni transforma la solicitud en pedido.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Reclamaciones y devoluciones: primero contactar</a:t>
            </a:r>
          </a:p>
        </p:txBody>
      </p:sp>
      <p:sp>
        <p:nvSpPr>
          <p:cNvPr id="3" name="Content Placeholder 2"/>
          <p:cNvSpPr>
            <a:spLocks noGrp="1"/>
          </p:cNvSpPr>
          <p:nvPr>
            <p:ph idx="1"/>
          </p:nvPr>
        </p:nvSpPr>
        <p:spPr/>
        <p:txBody>
          <a:bodyPr/>
          <a:lstStyle/>
          <a:p>
            <a:pPr>
              <a:defRPr sz="1800"/>
            </a:pPr>
            <a:r>
              <a:t>Una reclamación sobre un producto debe distinguirse de una corrección de la consulta. Para localizar el pedido y saber qué producto y cantidad están relacionados, reúne cuando estén disponibles los datos de la empresa y de contacto, la referencia de la consulta, del presupuesto o del pedido, la referencia exacta de la variedad y la descripción del producto, la cantidad afectada, una descripción clara de la incidencia, la identificación del lote si la documentación disponible la contiene y el detalle de cualquier contacto previo con copias de los mensajes intercambiados. Si se contempla una devolución, contacta antes de devolver el producto y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Reclamaciones y devoluciones: primero contactar</a:t>
            </a:r>
          </a:p>
        </p:txBody>
      </p:sp>
      <p:sp>
        <p:nvSpPr>
          <p:cNvPr id="3" name="Content Placeholder 2"/>
          <p:cNvSpPr>
            <a:spLocks noGrp="1"/>
          </p:cNvSpPr>
          <p:nvPr>
            <p:ph idx="1"/>
          </p:nvPr>
        </p:nvSpPr>
        <p:spPr/>
        <p:txBody>
          <a:bodyPr/>
          <a:lstStyle/>
          <a:p>
            <a:pPr>
              <a:defRPr sz="1800"/>
            </a:pPr>
            <a:r>
              <a:t>explica que necesitas gestionar ese paso; no presupongas que la reclamación concede automáticamente una devolución ni que sus condiciones ya están definidas.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Lista de control final</a:t>
            </a:r>
          </a:p>
        </p:txBody>
      </p:sp>
      <p:sp>
        <p:nvSpPr>
          <p:cNvPr id="3" name="Content Placeholder 2"/>
          <p:cNvSpPr>
            <a:spLocks noGrp="1"/>
          </p:cNvSpPr>
          <p:nvPr>
            <p:ph idx="1"/>
          </p:nvPr>
        </p:nvSpPr>
        <p:spPr/>
        <p:txBody>
          <a:bodyPr/>
          <a:lstStyle/>
          <a:p>
            <a:pPr>
              <a:defRPr sz="1800"/>
            </a:pPr>
            <a:r>
              <a:t>Consulta enviada: solo hay confirmación de recepción. Presupuesto recibido: revisa todas las condiciones separadas y conserva el documento. Acuerdo posterior: las condiciones de suministro quedan establecidas y documentadas. Corrección: identifica la consulta mediante su referencia y señala el cambio. Reclamación o devolución: contacta antes de actuar y reúne la referencia, el producto, la cantidad, la incidencia y el historial previo. Aplicar esta secuencia ayuda a saber en todo momento qué se solicitó, qué se presupuestó, qué se acordó y qué información debe acompañar una reclamación posterior.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Consulta, presupuesto y pedido: qué cambia en cada etapa</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