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github.io/bulkseedsinternational-es/romero-rosmarinus-officinalis-salvia-rosmarinus-referencia-correcta/" TargetMode="External"/><Relationship Id="rId3" Type="http://schemas.openxmlformats.org/officeDocument/2006/relationships/hyperlink" Target="https://bulk-seeds-international.github.io/bulkseedsinternational-es/dateien/minimax-0a8dbee1a4c9ecee58edfe5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Romero: Rosmarinus officinalis o Salvia rosmarinus, ¿cuál es la referencia correcta? · Presentation</a:t>
            </a:r>
          </a:p>
        </p:txBody>
      </p:sp>
      <p:sp>
        <p:nvSpPr>
          <p:cNvPr id="3" name="Content Placeholder 2"/>
          <p:cNvSpPr>
            <a:spLocks noGrp="1"/>
          </p:cNvSpPr>
          <p:nvPr>
            <p:ph idx="1"/>
          </p:nvPr>
        </p:nvSpPr>
        <p:spPr/>
        <p:txBody>
          <a:bodyPr/>
          <a:lstStyle/>
          <a:p>
            <a:r>
              <a:t>Quien trabaja con aromáticas en el circuito mayorista suele encontrarse con dos denominaciones para una misma planta: Rosmarinus officinalis y Salvia rosmarinus. Este documento aclara cómo tratarlas en la práctica para pedir semillas de romero sin duplicar referencias y sin perder la trazabilidad de la selección solicitada. El punto de partida es una idea sencilla: ambos nombres remiten a la misma identidad botánica y no deben dar lugar a dos productos distintos en un pedido.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Dos nombres, una misma aromática</a:t>
            </a:r>
          </a:p>
        </p:txBody>
      </p:sp>
      <p:sp>
        <p:nvSpPr>
          <p:cNvPr id="3" name="Content Placeholder 2"/>
          <p:cNvSpPr>
            <a:spLocks noGrp="1"/>
          </p:cNvSpPr>
          <p:nvPr>
            <p:ph idx="1"/>
          </p:nvPr>
        </p:nvSpPr>
        <p:spPr/>
        <p:txBody>
          <a:bodyPr/>
          <a:lstStyle/>
          <a:p>
            <a:pPr>
              <a:defRPr sz="1800"/>
            </a:pPr>
            <a:r>
              <a:t>Rosmarinus officinalis es el sinónimo y Salvia rosmarinus el nombre botánico aceptado, pero ambos designan el mismo romero. El cambio de denominación no ha creado una variedad adicional ni un surtido paralelo. Por eso, una ficha publicada con el nombre antiguo sigue siendo válida para localizar la referencia correspondiente. Cuando en un catálogo aparece una entrada de romero con varias variedades, ese número alude a las selecciones incluidas dentro de la misma entrada, no a identidades botánicas diferentes. El romero pertenece a la familia Lamiaceae y se ubica, por tanto, entre las aromáticas.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evitar referencias duplicadas</a:t>
            </a:r>
          </a:p>
        </p:txBody>
      </p:sp>
      <p:sp>
        <p:nvSpPr>
          <p:cNvPr id="3" name="Content Placeholder 2"/>
          <p:cNvSpPr>
            <a:spLocks noGrp="1"/>
          </p:cNvSpPr>
          <p:nvPr>
            <p:ph idx="1"/>
          </p:nvPr>
        </p:nvSpPr>
        <p:spPr/>
        <p:txBody>
          <a:bodyPr/>
          <a:lstStyle/>
          <a:p>
            <a:pPr>
              <a:defRPr sz="1800"/>
            </a:pPr>
            <a:r>
              <a:t>Antes de abrir dos referencias separadas conviene comprobar qué nombre figura en la ficha: si es el sinónimo antiguo o el nombre aceptado. Si ambos remiten al mismo romero, lo razonable es utilizar la ficha existente y conservar en ella la selección exacta. De este modo se evita presentar dos veces la misma aromática bajo denominaciones distintas, algo que complica el inventario y puede generar confusión en la comunicación con el proveedor.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Los datos que hacen trazable una solicitud</a:t>
            </a:r>
          </a:p>
        </p:txBody>
      </p:sp>
      <p:sp>
        <p:nvSpPr>
          <p:cNvPr id="3" name="Content Placeholder 2"/>
          <p:cNvSpPr>
            <a:spLocks noGrp="1"/>
          </p:cNvSpPr>
          <p:nvPr>
            <p:ph idx="1"/>
          </p:nvPr>
        </p:nvSpPr>
        <p:spPr/>
        <p:txBody>
          <a:bodyPr/>
          <a:lstStyle/>
          <a:p>
            <a:pPr>
              <a:defRPr sz="1800"/>
            </a:pPr>
            <a:r>
              <a:t>El nombre de la especie sirve para encontrar el grupo correcto, pero no basta para identificar el producto concreto. Hay que conservar el nombre exacto del cultivar o de la selección, sin sustituirlo por una indicación genérica como «romero». Junto a la variedad debe figurar el código que aparece en la propia ficha, ya que forma parte de la referencia que se comunica. A ello se añade la cantidad y la unidad de presentación tal como figuran en la ficha, precisando el peso o el número de semillas. Así la solicitud queda trazable: el nombre botánico explica qué aromática es, la selección la distingue dentro del grupo y el código permite localiza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Los datos que hacen trazable una solicitud</a:t>
            </a:r>
          </a:p>
        </p:txBody>
      </p:sp>
      <p:sp>
        <p:nvSpPr>
          <p:cNvPr id="3" name="Content Placeholder 2"/>
          <p:cNvSpPr>
            <a:spLocks noGrp="1"/>
          </p:cNvSpPr>
          <p:nvPr>
            <p:ph idx="1"/>
          </p:nvPr>
        </p:nvSpPr>
        <p:spPr/>
        <p:txBody>
          <a:bodyPr/>
          <a:lstStyle/>
          <a:p>
            <a:pPr>
              <a:defRPr sz="1800"/>
            </a:pPr>
            <a:r>
              <a:t>r la referencia concreta.</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incluir en una consulta al por mayor</a:t>
            </a:r>
          </a:p>
        </p:txBody>
      </p:sp>
      <p:sp>
        <p:nvSpPr>
          <p:cNvPr id="3" name="Content Placeholder 2"/>
          <p:cNvSpPr>
            <a:spLocks noGrp="1"/>
          </p:cNvSpPr>
          <p:nvPr>
            <p:ph idx="1"/>
          </p:nvPr>
        </p:nvSpPr>
        <p:spPr/>
        <p:txBody>
          <a:bodyPr/>
          <a:lstStyle/>
          <a:p>
            <a:pPr>
              <a:defRPr sz="1800"/>
            </a:pPr>
            <a:r>
              <a:t>En una consulta de reventa los datos esenciales son la selección exacta, su código, la cantidad deseada y la unidad correspondiente. No conviene cambiar de unidad por comodidad: el catálogo distingue entre precios por kilogramo y precios por cantidad de semillas, de modo que cada referencia debe consultarse con la unidad de su propia ficha. Tampoco deberían mezclarse pesos y números de semillas dentro de la misma petición. El momento del presupuesto es también el adecuado para confirmar la información comercial que no debe darse por supuesta, como el formato, la cantidad disponible y el precio final.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Semilla no equivale a clon vegetativo</a:t>
            </a:r>
          </a:p>
        </p:txBody>
      </p:sp>
      <p:sp>
        <p:nvSpPr>
          <p:cNvPr id="3" name="Content Placeholder 2"/>
          <p:cNvSpPr>
            <a:spLocks noGrp="1"/>
          </p:cNvSpPr>
          <p:nvPr>
            <p:ph idx="1"/>
          </p:nvPr>
        </p:nvSpPr>
        <p:spPr/>
        <p:txBody>
          <a:bodyPr/>
          <a:lstStyle/>
          <a:p>
            <a:pPr>
              <a:defRPr sz="1800"/>
            </a:pPr>
            <a:r>
              <a:t>Que una selección se comercialice bajo el nombre de romero no la convierte en un clon vegetativo. Una referencia de semillas identifica una selección disponible para siembra y no sustituye la identificación del material vegetativo obtenido por clonación. Por eso una ficha de semillas no debe presentarse como prueba de que una planta cumple un requisito de clon. En la comunicación comercial la diferencia debe quedar clara: se solicita una selección de semillas concreta, con su cultivar y su código, sin deducir de su nombre la existencia de un clon equivalente.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Lista de comprobación antes de enviar la consulta</a:t>
            </a:r>
          </a:p>
        </p:txBody>
      </p:sp>
      <p:sp>
        <p:nvSpPr>
          <p:cNvPr id="3" name="Content Placeholder 2"/>
          <p:cNvSpPr>
            <a:spLocks noGrp="1"/>
          </p:cNvSpPr>
          <p:nvPr>
            <p:ph idx="1"/>
          </p:nvPr>
        </p:nvSpPr>
        <p:spPr/>
        <p:txBody>
          <a:bodyPr/>
          <a:lstStyle/>
          <a:p>
            <a:pPr>
              <a:defRPr sz="1800"/>
            </a:pPr>
            <a:r>
              <a:t>Antes de remitir el pedido merece la pena repasar unos pocos puntos: haber identificado Rosmarinus officinalis como sinónimo de Salvia rosmarinus y no como un segundo surtido; haber utilizado la ficha existente de romero; haber conservado el nombre exacto del cultivar o de la selección; haber incluido el código que aparece en la ficha; haber indicado la cantidad y la unidad propias de la referencia; y haber comprobado en el presupuesto el formato, la disponibilidad y el precio final. Con esta revisión, la consulta gana precisión y se reducen los malentendidos. En resumen: busque el romero con cualquiera de los dos nombres botánicos, pero trát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Lista de comprobación antes de enviar la consulta</a:t>
            </a:r>
          </a:p>
        </p:txBody>
      </p:sp>
      <p:sp>
        <p:nvSpPr>
          <p:cNvPr id="3" name="Content Placeholder 2"/>
          <p:cNvSpPr>
            <a:spLocks noGrp="1"/>
          </p:cNvSpPr>
          <p:nvPr>
            <p:ph idx="1"/>
          </p:nvPr>
        </p:nvSpPr>
        <p:spPr/>
        <p:txBody>
          <a:bodyPr/>
          <a:lstStyle/>
          <a:p>
            <a:pPr>
              <a:defRPr sz="1800"/>
            </a:pPr>
            <a:r>
              <a:t>elos como una sola identidad. La referencia comercial precisa se obtiene conservando la selección, su código, la cantidad y la unidad; el término «romero» por sí solo no identifica una semilla concreta ni acredita un clon vegetativo.</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Links</a:t>
            </a:r>
          </a:p>
        </p:txBody>
      </p:sp>
      <p:sp>
        <p:nvSpPr>
          <p:cNvPr id="3" name="Content Placeholder 2"/>
          <p:cNvSpPr>
            <a:spLocks noGrp="1"/>
          </p:cNvSpPr>
          <p:nvPr>
            <p:ph idx="1"/>
          </p:nvPr>
        </p:nvSpPr>
        <p:spPr/>
        <p:txBody>
          <a:bodyPr/>
          <a:lstStyle/>
          <a:p>
            <a:r>
              <a:rPr sz="1800">
                <a:hlinkClick r:id="rId2"/>
              </a:rPr>
              <a:t>Romero: Rosmarinus officinalis o Salvia rosmarinus, ¿cuál es la referencia correcta?</a:t>
            </a:r>
          </a:p>
          <a:p>
            <a:r>
              <a:rPr sz="1800">
                <a:hlinkClick r:id="rId3"/>
              </a:rPr>
              <a:t>Related document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