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ti/beitrag/thyme-selection-names-vs-sowing-calendar" TargetMode="External"/><Relationship Id="rId3" Type="http://schemas.openxmlformats.org/officeDocument/2006/relationships/hyperlink" Target="https://bulk-seeds-international.github.io/bulkseedsinternational-en/dateien/minimax-c45d5d5d6848f8809eeb841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Thyme Names That Sound Seasonal: Keeping Shelf Labels From Reading as a Sowing Calendar · Presentation</a:t>
            </a:r>
          </a:p>
        </p:txBody>
      </p:sp>
      <p:sp>
        <p:nvSpPr>
          <p:cNvPr id="3" name="Content Placeholder 2"/>
          <p:cNvSpPr>
            <a:spLocks noGrp="1"/>
          </p:cNvSpPr>
          <p:nvPr>
            <p:ph idx="1"/>
          </p:nvPr>
        </p:nvSpPr>
        <p:spPr/>
        <p:txBody>
          <a:bodyPr/>
          <a:lstStyle/>
          <a:p>
            <a:r>
              <a:t>Thyme selection names such as 'Winter thyme' or 'Summerthyme' often sound like sowing instructions, but they are catalogue names that identify selections within Thymus vulgaris. This guide explains how retailers can keep shelf labels and packet text from being read as a sowing calendar, using clear structure, consistent wording, and staff training to prevent confusion.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Why Seasonal Names Mislead</a:t>
            </a:r>
          </a:p>
        </p:txBody>
      </p:sp>
      <p:sp>
        <p:nvSpPr>
          <p:cNvPr id="3" name="Content Placeholder 2"/>
          <p:cNvSpPr>
            <a:spLocks noGrp="1"/>
          </p:cNvSpPr>
          <p:nvPr>
            <p:ph idx="1"/>
          </p:nvPr>
        </p:nvSpPr>
        <p:spPr/>
        <p:txBody>
          <a:bodyPr/>
          <a:lstStyle/>
          <a:p>
            <a:pPr>
              <a:defRPr sz="1800"/>
            </a:pPr>
            <a:r>
              <a:t>Customers reasonably interpret 'winter' or 'summer' in a product name as a timing cue. In the wholesale thyme catalogue, Summerthyme, Winter thyme, and English Winter are selection names that distinguish varieties within Thymus vulgaris. They are part of the imported reference and do not carry a fixed sowing calendar for every destination. When the name appears without context, it quietly turns into a schedule, leading customers to ask which one to sow now. The name travels with the seed reference, not with a month, so the label must make that distinction explicit.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the Name from the Guidance</a:t>
            </a:r>
          </a:p>
        </p:txBody>
      </p:sp>
      <p:sp>
        <p:nvSpPr>
          <p:cNvPr id="3" name="Content Placeholder 2"/>
          <p:cNvSpPr>
            <a:spLocks noGrp="1"/>
          </p:cNvSpPr>
          <p:nvPr>
            <p:ph idx="1"/>
          </p:nvPr>
        </p:nvSpPr>
        <p:spPr/>
        <p:txBody>
          <a:bodyPr/>
          <a:lstStyle/>
          <a:p>
            <a:pPr>
              <a:defRPr sz="1800"/>
            </a:pPr>
            <a:r>
              <a:t>The simplest fix is structural: keep the selection name in one visual zone and any timing or cultivation guidance in another. Use a short, consistent layout that does the work without a long explanation. Include the selection name exactly as written in the reference, such as Winter thyme, with the SKU or article number nearby. State the botanical identity, Thymus vulgaris, once clearly, so the customer sees the species behind the name. Keep timing guidance separate and attribute it to its source rather than implying it through the name. Placing the SKU next to the name also helps staff match a customer returning with 'the winter one' to the c</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the Name from the Guidance</a:t>
            </a:r>
          </a:p>
        </p:txBody>
      </p:sp>
      <p:sp>
        <p:nvSpPr>
          <p:cNvPr id="3" name="Content Placeholder 2"/>
          <p:cNvSpPr>
            <a:spLocks noGrp="1"/>
          </p:cNvSpPr>
          <p:nvPr>
            <p:ph idx="1"/>
          </p:nvPr>
        </p:nvSpPr>
        <p:spPr/>
        <p:txBody>
          <a:bodyPr/>
          <a:lstStyle/>
          <a:p>
            <a:pPr>
              <a:defRPr sz="1800"/>
            </a:pPr>
            <a:r>
              <a:t>orrect article instead of guessing.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Word the Packet Text So the Name Stays a Name</a:t>
            </a:r>
          </a:p>
        </p:txBody>
      </p:sp>
      <p:sp>
        <p:nvSpPr>
          <p:cNvPr id="3" name="Content Placeholder 2"/>
          <p:cNvSpPr>
            <a:spLocks noGrp="1"/>
          </p:cNvSpPr>
          <p:nvPr>
            <p:ph idx="1"/>
          </p:nvPr>
        </p:nvSpPr>
        <p:spPr/>
        <p:txBody>
          <a:bodyPr/>
          <a:lstStyle/>
          <a:p>
            <a:pPr>
              <a:defRPr sz="1800"/>
            </a:pPr>
            <a:r>
              <a:t>Packet and shelf wording can carry the clarification in a single line, for example: 'Winter thyme' is the selection name. It is not a sowing month. Variations are fine as long as the sentence keeps naming the selection and denies the calendar reading. Avoid replacing the name with a descriptive phrase of your own, because a renamed packet no longer matches the article the customer reorders next season. Consistency between the reference, the packet, and the shelf helps customers and staff use the same terms.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the Quantity Basis Visible</a:t>
            </a:r>
          </a:p>
        </p:txBody>
      </p:sp>
      <p:sp>
        <p:nvSpPr>
          <p:cNvPr id="3" name="Content Placeholder 2"/>
          <p:cNvSpPr>
            <a:spLocks noGrp="1"/>
          </p:cNvSpPr>
          <p:nvPr>
            <p:ph idx="1"/>
          </p:nvPr>
        </p:nvSpPr>
        <p:spPr/>
        <p:txBody>
          <a:bodyPr/>
          <a:lstStyle/>
          <a:p>
            <a:pPr>
              <a:defRPr sz="1800"/>
            </a:pPr>
            <a:r>
              <a:t>Seasonal confusion often sits alongside a second one: what the price refers to. A price per kilogram is a different basis from a price for a stated number of seeds. Where the shelf shows price, show the recorded unit next to it so the selection name, the article, and the quantity basis are read as one unit. This prevents misunderstandings about what the customer is buying and supports accurate comparisons between thyme lines.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Train the Shelf, Not Just the Packet</a:t>
            </a:r>
          </a:p>
        </p:txBody>
      </p:sp>
      <p:sp>
        <p:nvSpPr>
          <p:cNvPr id="3" name="Content Placeholder 2"/>
          <p:cNvSpPr>
            <a:spLocks noGrp="1"/>
          </p:cNvSpPr>
          <p:nvPr>
            <p:ph idx="1"/>
          </p:nvPr>
        </p:nvSpPr>
        <p:spPr/>
        <p:txBody>
          <a:bodyPr/>
          <a:lstStyle/>
          <a:p>
            <a:pPr>
              <a:defRPr sz="1800"/>
            </a:pPr>
            <a:r>
              <a:t>Most misreading happens before the packet is picked up. A shelf-edge line such as 'Selection names are variety names, not sowing dates' prevents the question rather than answering it repeatedly. Staff who know that the seasonal word belongs to the imported reference can explain it in one sentence and can point to the SKU when the customer wants to compare two thyme lines. This habit is useful for herb ranges generally: compare the species and cultivar before treating two names as synonyms, and keep named selections attached to their own SKU. A catalogue name distinguishes an article; it does not describe a season.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Why It Is Worth the Effort</a:t>
            </a:r>
          </a:p>
        </p:txBody>
      </p:sp>
      <p:sp>
        <p:nvSpPr>
          <p:cNvPr id="3" name="Content Placeholder 2"/>
          <p:cNvSpPr>
            <a:spLocks noGrp="1"/>
          </p:cNvSpPr>
          <p:nvPr>
            <p:ph idx="1"/>
          </p:nvPr>
        </p:nvSpPr>
        <p:spPr/>
        <p:txBody>
          <a:bodyPr/>
          <a:lstStyle/>
          <a:p>
            <a:pPr>
              <a:defRPr sz="1800"/>
            </a:pPr>
            <a:r>
              <a:t>Clear labelling protects the customer from a wasted sowing and protects the retailer from a return based on a misread label. It also keeps the shelf honest: the name stays attached to the correct article, the quantity basis stays visible, and the timing question gets answered by guidance rather than by a word in a name. For retailers assembling a thyme line, the wholesale thyme seed range shows how the selections are grouped and named, so packet text can be drafted against the actual references.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Links</a:t>
            </a:r>
          </a:p>
        </p:txBody>
      </p:sp>
      <p:sp>
        <p:nvSpPr>
          <p:cNvPr id="3" name="Content Placeholder 2"/>
          <p:cNvSpPr>
            <a:spLocks noGrp="1"/>
          </p:cNvSpPr>
          <p:nvPr>
            <p:ph idx="1"/>
          </p:nvPr>
        </p:nvSpPr>
        <p:spPr/>
        <p:txBody>
          <a:bodyPr/>
          <a:lstStyle/>
          <a:p>
            <a:r>
              <a:rPr sz="1800">
                <a:hlinkClick r:id="rId2"/>
              </a:rPr>
              <a:t>Thyme Names That Sound Seasonal: Keeping Shelf Labels From Reading as a Sowing Calendar</a:t>
            </a:r>
          </a:p>
          <a:p>
            <a:r>
              <a:rPr sz="1800">
                <a:hlinkClick r:id="rId3"/>
              </a:rPr>
              <a:t>Related document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