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wordpress.com/2026/10/27/report-issue-agreed-seed-order-reseller-checklist/" TargetMode="External"/><Relationship Id="rId3" Type="http://schemas.openxmlformats.org/officeDocument/2006/relationships/hyperlink" Target="https://bulk-seeds-international.github.io/bulkseedsinternational-en/dateien/minimax-99fee4e0886a559074ea755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to Report an Issue with an Agreed Seed Order: A Reseller Checklist · Presentation</a:t>
            </a:r>
          </a:p>
        </p:txBody>
      </p:sp>
      <p:sp>
        <p:nvSpPr>
          <p:cNvPr id="3" name="Content Placeholder 2"/>
          <p:cNvSpPr>
            <a:spLocks noGrp="1"/>
          </p:cNvSpPr>
          <p:nvPr>
            <p:ph idx="1"/>
          </p:nvPr>
        </p:nvSpPr>
        <p:spPr/>
        <p:txBody>
          <a:bodyPr/>
          <a:lstStyle/>
          <a:p>
            <a:r>
              <a:t>When a seed order has already been agreed, a vague complaint wastes time on both sides. The most useful message links the problem to the right transaction, the exact item and, where available, the batch, so the supplier can identify the case without a long exchange of clarifications. This guide walks through the structure of a complete agreed-order complaint, from references through to the point where a return should actually begin. It is aimed at resellers who want one clear message instead of several rounds of questions.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Begin with the transaction reference</a:t>
            </a:r>
          </a:p>
        </p:txBody>
      </p:sp>
      <p:sp>
        <p:nvSpPr>
          <p:cNvPr id="3" name="Content Placeholder 2"/>
          <p:cNvSpPr>
            <a:spLocks noGrp="1"/>
          </p:cNvSpPr>
          <p:nvPr>
            <p:ph idx="1"/>
          </p:nvPr>
        </p:nvSpPr>
        <p:spPr/>
        <p:txBody>
          <a:bodyPr/>
          <a:lstStyle/>
          <a:p>
            <a:pPr>
              <a:defRPr sz="1800"/>
            </a:pPr>
            <a:r>
              <a:t>Every agreed-order complaint should open with the reference that identifies the transaction. If the issue concerns an order that has already been recorded, use that order reference. If it concerns a quotation rather than a recorded order, use the relevant quotation reference instead. Copy the reference exactly as it appears in the order or quotation documentation so the message can be matched to the correct transaction without guesswork. Keep the transaction reference separate from the product details: where several seed lines sit under one order, make clear that the complaint concerns only one of them, then identify that line in the next par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Begin with the transaction reference</a:t>
            </a:r>
          </a:p>
        </p:txBody>
      </p:sp>
      <p:sp>
        <p:nvSpPr>
          <p:cNvPr id="3" name="Content Placeholder 2"/>
          <p:cNvSpPr>
            <a:spLocks noGrp="1"/>
          </p:cNvSpPr>
          <p:nvPr>
            <p:ph idx="1"/>
          </p:nvPr>
        </p:nvSpPr>
        <p:spPr/>
        <p:txBody>
          <a:bodyPr/>
          <a:lstStyle/>
          <a:p>
            <a:pPr>
              <a:defRPr sz="1800"/>
            </a:pPr>
            <a:r>
              <a:t>t of the message.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exact item and batch</a:t>
            </a:r>
          </a:p>
        </p:txBody>
      </p:sp>
      <p:sp>
        <p:nvSpPr>
          <p:cNvPr id="3" name="Content Placeholder 2"/>
          <p:cNvSpPr>
            <a:spLocks noGrp="1"/>
          </p:cNvSpPr>
          <p:nvPr>
            <p:ph idx="1"/>
          </p:nvPr>
        </p:nvSpPr>
        <p:spPr/>
        <p:txBody>
          <a:bodyPr/>
          <a:lstStyle/>
          <a:p>
            <a:pPr>
              <a:defRPr sz="1800"/>
            </a:pPr>
            <a:r>
              <a:t>A product complaint needs more than a crop name. Include the item reference and, if one is available, the batch reference. Each reference does a different job: the order or quotation reference identifies the transaction, the item reference identifies the seed concerned, and the batch reference connects the issue to the relevant batch. Use the same item identifier that appears in the order or catalogue records, and where an individual seed is distinguished by a cultivar or SKU, include that identifier too. Do not replace the exact item with a broad crop or species description. If no batch reference is available, leave it out rather than guessi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exact item and batch</a:t>
            </a:r>
          </a:p>
        </p:txBody>
      </p:sp>
      <p:sp>
        <p:nvSpPr>
          <p:cNvPr id="3" name="Content Placeholder 2"/>
          <p:cNvSpPr>
            <a:spLocks noGrp="1"/>
          </p:cNvSpPr>
          <p:nvPr>
            <p:ph idx="1"/>
          </p:nvPr>
        </p:nvSpPr>
        <p:spPr/>
        <p:txBody>
          <a:bodyPr/>
          <a:lstStyle/>
          <a:p>
            <a:pPr>
              <a:defRPr sz="1800"/>
            </a:pPr>
            <a:r>
              <a:t>ng 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Describe the issue in specific terms</a:t>
            </a:r>
          </a:p>
        </p:txBody>
      </p:sp>
      <p:sp>
        <p:nvSpPr>
          <p:cNvPr id="3" name="Content Placeholder 2"/>
          <p:cNvSpPr>
            <a:spLocks noGrp="1"/>
          </p:cNvSpPr>
          <p:nvPr>
            <p:ph idx="1"/>
          </p:nvPr>
        </p:nvSpPr>
        <p:spPr/>
        <p:txBody>
          <a:bodyPr/>
          <a:lstStyle/>
          <a:p>
            <a:pPr>
              <a:defRPr sz="1800"/>
            </a:pPr>
            <a:r>
              <a:t>After the references, state which item the issue affects and explain what is wrong. A specific line such as “The issue concerns [item reference], batch [batch reference]” tells the supplier far more than “There is a problem with the seeds.” If the message covers more than one order line, list each item with its own reference separately. Keep the description focused on what can be established from the records and the product itself. Where something cannot be confirmed, mark it as unconfirmed instead of assuming a cause or another product detail, so the known facts stay clearly separated from the point that still needs checking.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 the return address and procedure first</a:t>
            </a:r>
          </a:p>
        </p:txBody>
      </p:sp>
      <p:sp>
        <p:nvSpPr>
          <p:cNvPr id="3" name="Content Placeholder 2"/>
          <p:cNvSpPr>
            <a:spLocks noGrp="1"/>
          </p:cNvSpPr>
          <p:nvPr>
            <p:ph idx="1"/>
          </p:nvPr>
        </p:nvSpPr>
        <p:spPr/>
        <p:txBody>
          <a:bodyPr/>
          <a:lstStyle/>
          <a:p>
            <a:pPr>
              <a:defRPr sz="1800"/>
            </a:pPr>
            <a:r>
              <a:t>Writing the complaint is not the same as sending goods back. Before any return, contact the supplier so the return address and procedure can be clarified, and ask for both in the same message that reports the issue. A return should start from confirmed instructions, not an assumed address. Any return or refund is handled under the agreed supply terms and applicable law, and complaint guidance does not limit statutory rights, so review those terms before agreeing on the next step. The applicable contact route and guidance can be confirmed in the current refund policy.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reusable message structure</a:t>
            </a:r>
          </a:p>
        </p:txBody>
      </p:sp>
      <p:sp>
        <p:nvSpPr>
          <p:cNvPr id="3" name="Content Placeholder 2"/>
          <p:cNvSpPr>
            <a:spLocks noGrp="1"/>
          </p:cNvSpPr>
          <p:nvPr>
            <p:ph idx="1"/>
          </p:nvPr>
        </p:nvSpPr>
        <p:spPr/>
        <p:txBody>
          <a:bodyPr/>
          <a:lstStyle/>
          <a:p>
            <a:pPr>
              <a:defRPr sz="1800"/>
            </a:pPr>
            <a:r>
              <a:t>The following format can be copied into an email and completed with the relevant details. Subject: Issue with agreed seed order — [order or quotation reference]. In the body, state that you are reporting an issue with an agreed seed order, then list the order or quotation reference, the exact item reference, the batch reference if available, and a specific description of the issue and the item it concerns. Close by asking the supplier to confirm the return address and procedure before any goods are sent back, and to advise how the issue should be handled under the agreed supply terms. Sign off with your name, business name and email address.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Final check before sending</a:t>
            </a:r>
          </a:p>
        </p:txBody>
      </p:sp>
      <p:sp>
        <p:nvSpPr>
          <p:cNvPr id="3" name="Content Placeholder 2"/>
          <p:cNvSpPr>
            <a:spLocks noGrp="1"/>
          </p:cNvSpPr>
          <p:nvPr>
            <p:ph idx="1"/>
          </p:nvPr>
        </p:nvSpPr>
        <p:spPr/>
        <p:txBody>
          <a:bodyPr/>
          <a:lstStyle/>
          <a:p>
            <a:pPr>
              <a:defRPr sz="1800"/>
            </a:pPr>
            <a:r>
              <a:t>Before the message goes out, confirm it contains every applicable detail: the order reference or the relevant quotation reference, the exact item reference used for the order, the batch reference if one is available, a clear description of the issue, a request to clarify the return address and procedure if goods may need to be returned, and confirmation that no goods will be sent back before those instructions arrive. A complete complaint gives the supplier enough information to identify the agreed transaction and the relevant seed item without unnecessary back-and-forth. It also preserves a clear next step: confirm how the issue will be hand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Final check before sending</a:t>
            </a:r>
          </a:p>
        </p:txBody>
      </p:sp>
      <p:sp>
        <p:nvSpPr>
          <p:cNvPr id="3" name="Content Placeholder 2"/>
          <p:cNvSpPr>
            <a:spLocks noGrp="1"/>
          </p:cNvSpPr>
          <p:nvPr>
            <p:ph idx="1"/>
          </p:nvPr>
        </p:nvSpPr>
        <p:spPr/>
        <p:txBody>
          <a:bodyPr/>
          <a:lstStyle/>
          <a:p>
            <a:pPr>
              <a:defRPr sz="1800"/>
            </a:pPr>
            <a:r>
              <a:t>led and, where a return is involved, obtain the correct address and procedure first. Resellers can send the structured message to the supplier's published contact address for agreed orders.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How to Report an Issue with an Agreed Seed Order: A Reseller Checklist</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