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ti/beitrag/reading-brassica-catalogue-avoid-duplicate-lines" TargetMode="External"/><Relationship Id="rId3" Type="http://schemas.openxmlformats.org/officeDocument/2006/relationships/hyperlink" Target="https://bulk-seeds-international.github.io/bulkseedsinternational-en/dateien/minimax-6ff54ddf251d40c4e639a1f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Reading a Brassica Catalogue: How to Avoid Duplicate Cabbage and Kale Lines · Presentation</a:t>
            </a:r>
          </a:p>
        </p:txBody>
      </p:sp>
      <p:sp>
        <p:nvSpPr>
          <p:cNvPr id="3" name="Content Placeholder 2"/>
          <p:cNvSpPr>
            <a:spLocks noGrp="1"/>
          </p:cNvSpPr>
          <p:nvPr>
            <p:ph idx="1"/>
          </p:nvPr>
        </p:nvSpPr>
        <p:spPr/>
        <p:txBody>
          <a:bodyPr/>
          <a:lstStyle/>
          <a:p>
            <a:r>
              <a:t>Brassica catalogues often contain entries that look distinct on paper but describe overlapping material in practice. This guide explains a practical reading routine for wholesale buyers and resellers who need to avoid stocking the same cabbage or kale line twice. It follows the naming layers used in a Brassica listing and shows where confusion typically begins, without relying on label wording alone.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species record, not the variety name</a:t>
            </a:r>
          </a:p>
        </p:txBody>
      </p:sp>
      <p:sp>
        <p:nvSpPr>
          <p:cNvPr id="3" name="Content Placeholder 2"/>
          <p:cNvSpPr>
            <a:spLocks noGrp="1"/>
          </p:cNvSpPr>
          <p:nvPr>
            <p:ph idx="1"/>
          </p:nvPr>
        </p:nvSpPr>
        <p:spPr/>
        <p:txBody>
          <a:bodyPr/>
          <a:lstStyle/>
          <a:p>
            <a:pPr>
              <a:defRPr sz="1800"/>
            </a:pPr>
            <a:r>
              <a:t>Brassica greens and named Brassica oleracea selections are often grouped together in one listing. Some records use horticultural group names instead of a single accepted species name, which matters when two entries could be mistaken for the same item. A shared genus does not make names interchangeable, and two references under the same broad heading may still describe different material. A duplicate check should therefore begin at the species level and only then move to the qualifier.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the three layers of a Brassica entry</a:t>
            </a:r>
          </a:p>
        </p:txBody>
      </p:sp>
      <p:sp>
        <p:nvSpPr>
          <p:cNvPr id="3" name="Content Placeholder 2"/>
          <p:cNvSpPr>
            <a:spLocks noGrp="1"/>
          </p:cNvSpPr>
          <p:nvPr>
            <p:ph idx="1"/>
          </p:nvPr>
        </p:nvSpPr>
        <p:spPr/>
        <p:txBody>
          <a:bodyPr/>
          <a:lstStyle/>
          <a:p>
            <a:pPr>
              <a:defRPr sz="1800"/>
            </a:pPr>
            <a:r>
              <a:t>A Brassica entry usually carries several naming layers, and reading them in order prevents near-identical entries from being stocked twice. The first layer is the broad species or group label, for example Brassica oleracea convar. acephala, which covers kale-type material. The second is the horticultural group column, where Brassica greens, Kale and Kale (curly kale) each appear as separate groups. The third is the leaf-type and cultivar qualifier, the part of the name that distinguishes one reference from another within a group. Curly kale, for instance, appears as its own labelled group with two varieties, while plain kale sits in a related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the three layers of a Brassica entry</a:t>
            </a:r>
          </a:p>
        </p:txBody>
      </p:sp>
      <p:sp>
        <p:nvSpPr>
          <p:cNvPr id="3" name="Content Placeholder 2"/>
          <p:cNvSpPr>
            <a:spLocks noGrp="1"/>
          </p:cNvSpPr>
          <p:nvPr>
            <p:ph idx="1"/>
          </p:nvPr>
        </p:nvSpPr>
        <p:spPr/>
        <p:txBody>
          <a:bodyPr/>
          <a:lstStyle/>
          <a:p>
            <a:pPr>
              <a:defRPr sz="1800"/>
            </a:pPr>
            <a:r>
              <a:t> group with three varieties. These are related records, not duplicate ones.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confusion usually begins</a:t>
            </a:r>
          </a:p>
        </p:txBody>
      </p:sp>
      <p:sp>
        <p:nvSpPr>
          <p:cNvPr id="3" name="Content Placeholder 2"/>
          <p:cNvSpPr>
            <a:spLocks noGrp="1"/>
          </p:cNvSpPr>
          <p:nvPr>
            <p:ph idx="1"/>
          </p:nvPr>
        </p:nvSpPr>
        <p:spPr/>
        <p:txBody>
          <a:bodyPr/>
          <a:lstStyle/>
          <a:p>
            <a:pPr>
              <a:defRPr sz="1800"/>
            </a:pPr>
            <a:r>
              <a:t>The problem is rarely the species. It is the qualifier. A broad botanical label can make two different leaf selections look like one line, or make one selection look like a new addition when it already exists under a different wording. Where the imported botanical label is broad, the catalogue advises requesting clarification against the SKU rather than guessing from the printed name.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short comparison routine for staff</a:t>
            </a:r>
          </a:p>
        </p:txBody>
      </p:sp>
      <p:sp>
        <p:nvSpPr>
          <p:cNvPr id="3" name="Content Placeholder 2"/>
          <p:cNvSpPr>
            <a:spLocks noGrp="1"/>
          </p:cNvSpPr>
          <p:nvPr>
            <p:ph idx="1"/>
          </p:nvPr>
        </p:nvSpPr>
        <p:spPr/>
        <p:txBody>
          <a:bodyPr/>
          <a:lstStyle/>
          <a:p>
            <a:pPr>
              <a:defRPr sz="1800"/>
            </a:pPr>
            <a:r>
              <a:t>A four-step check keeps both the shelf and the records clean. Match the species first, confirming both entries sit under the same species or convar. before comparing anything else. Compare the group column, remembering that Brassica greens, Kale and curly kale are separate groups even when they share a genus. Read the full qualifier aloud, because leaf-type and cultivar text is part of the reference, not decoration. Finally, check the SKU, which resolves any label that remains ambiguous. This routine also protects customer-facing descriptions: if a shelf card shortens a name, the reference behind it may no longer be clear to the buyer or to 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short comparison routine for staff</a:t>
            </a:r>
          </a:p>
        </p:txBody>
      </p:sp>
      <p:sp>
        <p:nvSpPr>
          <p:cNvPr id="3" name="Content Placeholder 2"/>
          <p:cNvSpPr>
            <a:spLocks noGrp="1"/>
          </p:cNvSpPr>
          <p:nvPr>
            <p:ph idx="1"/>
          </p:nvPr>
        </p:nvSpPr>
        <p:spPr/>
        <p:txBody>
          <a:bodyPr/>
          <a:lstStyle/>
          <a:p>
            <a:pPr>
              <a:defRPr sz="1800"/>
            </a:pPr>
            <a:r>
              <a:t>he person reordering.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leaf vegetables in their own context</a:t>
            </a:r>
          </a:p>
        </p:txBody>
      </p:sp>
      <p:sp>
        <p:nvSpPr>
          <p:cNvPr id="3" name="Content Placeholder 2"/>
          <p:cNvSpPr>
            <a:spLocks noGrp="1"/>
          </p:cNvSpPr>
          <p:nvPr>
            <p:ph idx="1"/>
          </p:nvPr>
        </p:nvSpPr>
        <p:spPr/>
        <p:txBody>
          <a:bodyPr/>
          <a:lstStyle/>
          <a:p>
            <a:pPr>
              <a:defRPr sz="1800"/>
            </a:pPr>
            <a:r>
              <a:t>Some Brassica material does not sit under cabbage and kale at all. A mixed leaf vegetable listing may cover Beta, Brassica, Cichorium and Spinacia names, including separate Brassica records such as Brassica juncea mustard greens, Brassica rapa ssp. pekinensis napa cabbage, and other Brassica rapa variants. These are not interchangeable simply because both sit under leafy greens. A napa cabbage record is not the same line as a curly kale record, and neither should be duplicated as a stocking shortcut.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this means for the buying decision</a:t>
            </a:r>
          </a:p>
        </p:txBody>
      </p:sp>
      <p:sp>
        <p:nvSpPr>
          <p:cNvPr id="3" name="Content Placeholder 2"/>
          <p:cNvSpPr>
            <a:spLocks noGrp="1"/>
          </p:cNvSpPr>
          <p:nvPr>
            <p:ph idx="1"/>
          </p:nvPr>
        </p:nvSpPr>
        <p:spPr/>
        <p:txBody>
          <a:bodyPr/>
          <a:lstStyle/>
          <a:p>
            <a:pPr>
              <a:defRPr sz="1800"/>
            </a:pPr>
            <a:r>
              <a:t>A gap in a Brassica range is not automatically filled by a new line. In many cases the reference already exists under a group label or a qualified botanical name. The catalogue sets the order itself: read the species, then the group, then the qualifier, and only then decide whether the shelf needs anything added. For resale enquiries, identify the SKU and the required weight. A price per kilogram is a different basis from a price for a stated number of seeds, so compare only within the product's recorded unit, and treat pack size, available quantity and final price as items checked in the quotation rather than assumed from the listing. The fu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this means for the buying decision</a:t>
            </a:r>
          </a:p>
        </p:txBody>
      </p:sp>
      <p:sp>
        <p:nvSpPr>
          <p:cNvPr id="3" name="Content Placeholder 2"/>
          <p:cNvSpPr>
            <a:spLocks noGrp="1"/>
          </p:cNvSpPr>
          <p:nvPr>
            <p:ph idx="1"/>
          </p:nvPr>
        </p:nvSpPr>
        <p:spPr/>
        <p:txBody>
          <a:bodyPr/>
          <a:lstStyle/>
          <a:p>
            <a:pPr>
              <a:defRPr sz="1800"/>
            </a:pPr>
            <a:r>
              <a:t>ll range, including the related groups, can be reviewed through the vegetable seed catalogue.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Links</a:t>
            </a:r>
          </a:p>
        </p:txBody>
      </p:sp>
      <p:sp>
        <p:nvSpPr>
          <p:cNvPr id="3" name="Content Placeholder 2"/>
          <p:cNvSpPr>
            <a:spLocks noGrp="1"/>
          </p:cNvSpPr>
          <p:nvPr>
            <p:ph idx="1"/>
          </p:nvPr>
        </p:nvSpPr>
        <p:spPr/>
        <p:txBody>
          <a:bodyPr/>
          <a:lstStyle/>
          <a:p>
            <a:r>
              <a:rPr sz="1800">
                <a:hlinkClick r:id="rId2"/>
              </a:rPr>
              <a:t>Reading a Brassica Catalogue: How to Avoid Duplicate Cabbage and Kale Lines</a:t>
            </a:r>
          </a:p>
          <a:p>
            <a:r>
              <a:rPr sz="1800">
                <a:hlinkClick r:id="rId3"/>
              </a:rPr>
              <a:t>Related document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