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blogspot.com/2026/10/what-seed-catalogue-listing-confirms.html" TargetMode="External"/><Relationship Id="rId3" Type="http://schemas.openxmlformats.org/officeDocument/2006/relationships/hyperlink" Target="https://bulk-seeds-international.github.io/bulkseedsinternational-en/dateien/minimax-415d569b8b5f9ba70319187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Seed Catalogue Listing Confirms Before You Request a Quote · Presentation</a:t>
            </a:r>
          </a:p>
        </p:txBody>
      </p:sp>
      <p:sp>
        <p:nvSpPr>
          <p:cNvPr id="3" name="Content Placeholder 2"/>
          <p:cNvSpPr>
            <a:spLocks noGrp="1"/>
          </p:cNvSpPr>
          <p:nvPr>
            <p:ph idx="1"/>
          </p:nvPr>
        </p:nvSpPr>
        <p:spPr/>
        <p:txBody>
          <a:bodyPr/>
          <a:lstStyle/>
          <a:p>
            <a:r>
              <a:t>A seed catalogue is usually the first material a retail buyer sees, but it is a selection aid rather than a supply commitment. This guide explains what a catalogue listing establishes, what it leaves open, and how to prepare an enquiry that gets a clear answer.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listing is a starting point, not a contract</a:t>
            </a:r>
          </a:p>
        </p:txBody>
      </p:sp>
      <p:sp>
        <p:nvSpPr>
          <p:cNvPr id="3" name="Content Placeholder 2"/>
          <p:cNvSpPr>
            <a:spLocks noGrp="1"/>
          </p:cNvSpPr>
          <p:nvPr>
            <p:ph idx="1"/>
          </p:nvPr>
        </p:nvSpPr>
        <p:spPr/>
        <p:txBody>
          <a:bodyPr/>
          <a:lstStyle/>
          <a:p>
            <a:pPr>
              <a:defRPr sz="1800"/>
            </a:pPr>
            <a:r>
              <a:t>Catalogue pages exist so business customers can compare varieties and request a quotation. According to the published enquiry terms, placing items in a basket or sending an enquiry form does not conclude a purchase contract. An automated acknowledgement only confirms that your request has been received for review. For planning purposes, this means a listing you can see today shows that a variety belongs to the published reference range. It does not mean a specific quantity is reserved for you or that a supply agreement has begun.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listing does confirm</a:t>
            </a:r>
          </a:p>
        </p:txBody>
      </p:sp>
      <p:sp>
        <p:nvSpPr>
          <p:cNvPr id="3" name="Content Placeholder 2"/>
          <p:cNvSpPr>
            <a:spLocks noGrp="1"/>
          </p:cNvSpPr>
          <p:nvPr>
            <p:ph idx="1"/>
          </p:nvPr>
        </p:nvSpPr>
        <p:spPr/>
        <p:txBody>
          <a:bodyPr/>
          <a:lstStyle/>
          <a:p>
            <a:pPr>
              <a:defRPr sz="1800"/>
            </a:pPr>
            <a:r>
              <a:t>Three things can be relied on. First, a catalogue reference exists, so the variety is part of the published range for business customers. Second, the entry carries an identifying reference: species, cultivar qualifiers and any stated SKU help you name the exact item you want. Third, a price basis may be shown, and some listings use weight while others use a stated seed count, so note the comparable unit. Together these points are enough to build a shortlist and frame a precise enquiry.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only the quotation settles</a:t>
            </a:r>
          </a:p>
        </p:txBody>
      </p:sp>
      <p:sp>
        <p:nvSpPr>
          <p:cNvPr id="3" name="Content Placeholder 2"/>
          <p:cNvSpPr>
            <a:spLocks noGrp="1"/>
          </p:cNvSpPr>
          <p:nvPr>
            <p:ph idx="1"/>
          </p:nvPr>
        </p:nvSpPr>
        <p:spPr/>
        <p:txBody>
          <a:bodyPr/>
          <a:lstStyle/>
          <a:p>
            <a:pPr>
              <a:defRPr sz="1800"/>
            </a:pPr>
            <a:r>
              <a:t>The enquiry terms state that descriptions and listed prices relate to catalogue entries and do not confirm current stock or batch-specific test results. Several practical details are confirmed at quotation stage: availability and quantity for your requested items, available pack sizes, final prices and applicable taxes, shipping charges and delivery arrangements, and payment terms. The FAQ repeats that final prices, shipping charges and available pack sizes are confirmed in the quotation.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Descriptions are not test results</a:t>
            </a:r>
          </a:p>
        </p:txBody>
      </p:sp>
      <p:sp>
        <p:nvSpPr>
          <p:cNvPr id="3" name="Content Placeholder 2"/>
          <p:cNvSpPr>
            <a:spLocks noGrp="1"/>
          </p:cNvSpPr>
          <p:nvPr>
            <p:ph idx="1"/>
          </p:nvPr>
        </p:nvSpPr>
        <p:spPr/>
        <p:txBody>
          <a:bodyPr/>
          <a:lstStyle/>
          <a:p>
            <a:pPr>
              <a:defRPr sz="1800"/>
            </a:pPr>
            <a:r>
              <a:t>Catalogue text, including category wording, does not establish a variety's resistance traits or the test results of a particular seed lot. If your business needs documentation for a proposed shipment, request it for the exact lot and destination rather than relying on a page description. Similarly, a listed figure is not a landed cost. Comparing two catalogue prices is only meaningful when they share a unit, weight against weight or seed count against seed count, and shipping, taxes and documentation costs are confirmed separately.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and delivery date change the answer</a:t>
            </a:r>
          </a:p>
        </p:txBody>
      </p:sp>
      <p:sp>
        <p:nvSpPr>
          <p:cNvPr id="3" name="Content Placeholder 2"/>
          <p:cNvSpPr>
            <a:spLocks noGrp="1"/>
          </p:cNvSpPr>
          <p:nvPr>
            <p:ph idx="1"/>
          </p:nvPr>
        </p:nvSpPr>
        <p:spPr/>
        <p:txBody>
          <a:bodyPr/>
          <a:lstStyle/>
          <a:p>
            <a:pPr>
              <a:defRPr sz="1800"/>
            </a:pPr>
            <a:r>
              <a:t>Shipping information on the site states that a catalogue listing is not confirmation that a variety can be supplied to every destination. Import conditions and the responsibilities for documents, customs clearance, duties and taxes must be clarified before a shipment is agreed, which is why the destination country and postal code belong in your enquiry. A requested delivery date is likewise a request, not a confirmed commitment; the agreed arrangements are set out separately.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pre-quotation checklist</a:t>
            </a:r>
          </a:p>
        </p:txBody>
      </p:sp>
      <p:sp>
        <p:nvSpPr>
          <p:cNvPr id="3" name="Content Placeholder 2"/>
          <p:cNvSpPr>
            <a:spLocks noGrp="1"/>
          </p:cNvSpPr>
          <p:nvPr>
            <p:ph idx="1"/>
          </p:nvPr>
        </p:nvSpPr>
        <p:spPr/>
        <p:txBody>
          <a:bodyPr/>
          <a:lstStyle/>
          <a:p>
            <a:pPr>
              <a:defRPr sz="1800"/>
            </a:pPr>
            <a:r>
              <a:t>Quote the variety and any qualifiers exactly as listed, including colour names and F1. State quantities and units and check them before submitting. Note the price basis shown without treating it as the final figure. Name the destination country and postal code, list the documents your business requires for that destination, and give a requested delivery date while understanding it is a request. Treating the catalogue as the opening of a review rather than a confirmation keeps stock planning grounded.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What a Seed Catalogue Listing Confirms Before You Request a Quote</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