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reordering-mint-seeds-reference-identity-check" TargetMode="External"/><Relationship Id="rId3" Type="http://schemas.openxmlformats.org/officeDocument/2006/relationships/hyperlink" Target="https://bulk-seeds-international.github.io/bulkseedsinternational-en/dateien/minimax-286e96e694d4c2f79a90d46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Reordering Mint Seeds: Which Reference Details to Check First · Presentation</a:t>
            </a:r>
          </a:p>
        </p:txBody>
      </p:sp>
      <p:sp>
        <p:nvSpPr>
          <p:cNvPr id="3" name="Content Placeholder 2"/>
          <p:cNvSpPr>
            <a:spLocks noGrp="1"/>
          </p:cNvSpPr>
          <p:nvPr>
            <p:ph idx="1"/>
          </p:nvPr>
        </p:nvSpPr>
        <p:spPr/>
        <p:txBody>
          <a:bodyPr/>
          <a:lstStyle/>
          <a:p>
            <a:r>
              <a:t>A reorder of mint seed can look routine because the previous order note already exists. In practice, a shortened note often describes a catalogue group rather than a single stock item, and the mint range holds several distinct botanical records. This guide explains which reference details to compare before treating a new mint order as a straight repeat, so that an enquiry reaches the right record instead of the closest-sounding name.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"mint" is not a single article</a:t>
            </a:r>
          </a:p>
        </p:txBody>
      </p:sp>
      <p:sp>
        <p:nvSpPr>
          <p:cNvPr id="3" name="Content Placeholder 2"/>
          <p:cNvSpPr>
            <a:spLocks noGrp="1"/>
          </p:cNvSpPr>
          <p:nvPr>
            <p:ph idx="1"/>
          </p:nvPr>
        </p:nvSpPr>
        <p:spPr/>
        <p:txBody>
          <a:bodyPr/>
          <a:lstStyle/>
          <a:p>
            <a:pPr>
              <a:defRPr sz="1800"/>
            </a:pPr>
            <a:r>
              <a:t>The mint range lists Mentha spicata, Mentha longifolia, Mentha peppermint and Mentha pulegium as separate catalogue records, each with its own species entry and its own varieties. They are not interchangeable. An order note reading only "mint" could therefore point to spearmint-type, horse mint, peppermint or pennyroyal material. The shorter the name on the note, the more identities it can hide, and the less safe it is to repeat the line unchanged.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shortened common name can conceal</a:t>
            </a:r>
          </a:p>
        </p:txBody>
      </p:sp>
      <p:sp>
        <p:nvSpPr>
          <p:cNvPr id="3" name="Content Placeholder 2"/>
          <p:cNvSpPr>
            <a:spLocks noGrp="1"/>
          </p:cNvSpPr>
          <p:nvPr>
            <p:ph idx="1"/>
          </p:nvPr>
        </p:nvSpPr>
        <p:spPr/>
        <p:txBody>
          <a:bodyPr/>
          <a:lstStyle/>
          <a:p>
            <a:pPr>
              <a:defRPr sz="1800"/>
            </a:pPr>
            <a:r>
              <a:t>Retail order notes are usually written for speed, and shorthand that works on a shelf label can become ambiguous on a reorder. Three problems are common. First, a group name may stand in for a species, so "mint" describes the whole catalogue group rather than a stock item. Second, a common name may appear without its species, so horse mint and peppermint sound related but remain separate records. Third, a variety can be lost in the note, since a species page may hold more than one variety. None of this means the earlier order was wrong; it means the note is not specific enough to repeat safely.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Fields to compare before reordering</a:t>
            </a:r>
          </a:p>
        </p:txBody>
      </p:sp>
      <p:sp>
        <p:nvSpPr>
          <p:cNvPr id="3" name="Content Placeholder 2"/>
          <p:cNvSpPr>
            <a:spLocks noGrp="1"/>
          </p:cNvSpPr>
          <p:nvPr>
            <p:ph idx="1"/>
          </p:nvPr>
        </p:nvSpPr>
        <p:spPr/>
        <p:txBody>
          <a:bodyPr/>
          <a:lstStyle/>
          <a:p>
            <a:pPr>
              <a:defRPr sz="1800"/>
            </a:pPr>
            <a:r>
              <a:t>Start with the species record. The catalogue groups entries under the botanical name, with common names such as Horse Mint, Peppermint or Brefai alongside. If the old note lacks a species, treat the identity as unresolved rather than assuming the closest name. Then check variety and SKU: within a species, varieties are listed separately, and the SKU is the field that ties an order to one reference. For resale enquiries, the catalogue guidance is to identify the SKU and the required weight, so a reorder should carry the same SKU unless you intend to change the line.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Unit basis changes the comparison</a:t>
            </a:r>
          </a:p>
        </p:txBody>
      </p:sp>
      <p:sp>
        <p:nvSpPr>
          <p:cNvPr id="3" name="Content Placeholder 2"/>
          <p:cNvSpPr>
            <a:spLocks noGrp="1"/>
          </p:cNvSpPr>
          <p:nvPr>
            <p:ph idx="1"/>
          </p:nvPr>
        </p:nvSpPr>
        <p:spPr/>
        <p:txBody>
          <a:bodyPr/>
          <a:lstStyle/>
          <a:p>
            <a:pPr>
              <a:defRPr sz="1800"/>
            </a:pPr>
            <a:r>
              <a:t>Price per kilogram and price for a stated number of seeds are different bases of comparison. Before comparing costs across seasons, check which unit the original reference used. Pack size, available quantity and final price are confirmed in the quotation, so a reorder is an enquiry rather than an automatic repeat. Comparing a per-kilogram figure from one season with a per-seed figure from another will not show a meaningful change in cost.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Claims the catalogue name does not support</a:t>
            </a:r>
          </a:p>
        </p:txBody>
      </p:sp>
      <p:sp>
        <p:nvSpPr>
          <p:cNvPr id="3" name="Content Placeholder 2"/>
          <p:cNvSpPr>
            <a:spLocks noGrp="1"/>
          </p:cNvSpPr>
          <p:nvPr>
            <p:ph idx="1"/>
          </p:nvPr>
        </p:nvSpPr>
        <p:spPr/>
        <p:txBody>
          <a:bodyPr/>
          <a:lstStyle/>
          <a:p>
            <a:pPr>
              <a:defRPr sz="1800"/>
            </a:pPr>
            <a:r>
              <a:t>A catalogue name is not evidence for a named clone or a food-use statement. If a selection's identity is unclear, request clarification instead of filling the gap with an assumption. This matters when a customer asks why two mint lines are listed separately: the honest answer is that they are different botanical records, not proof of a particular garden or culinary performance. Keeping claims within what the record actually states protects both the enquiry and the advice given onward.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short reorder routine</a:t>
            </a:r>
          </a:p>
        </p:txBody>
      </p:sp>
      <p:sp>
        <p:nvSpPr>
          <p:cNvPr id="3" name="Content Placeholder 2"/>
          <p:cNvSpPr>
            <a:spLocks noGrp="1"/>
          </p:cNvSpPr>
          <p:nvPr>
            <p:ph idx="1"/>
          </p:nvPr>
        </p:nvSpPr>
        <p:spPr/>
        <p:txBody>
          <a:bodyPr/>
          <a:lstStyle/>
          <a:p>
            <a:pPr>
              <a:defRPr sz="1800"/>
            </a:pPr>
            <a:r>
              <a:t>Read the previous order note and underline every word that is a group name or a common name without a species. Open the mint species pages and match each line to a species record. Confirm the variety and SKU against what was actually supplied, and note which unit the original line used. Send the enquiry with SKU and required weight, and ask for clarification on any line that cannot be matched. The routine is deliberately slow for one order and fast afterwards, because the corrected note is reusable next season. Keep the species page, the variety and the SKU together in your own notes, and a reorder becomes a confirmation rather than a guess.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Links</a:t>
            </a:r>
          </a:p>
        </p:txBody>
      </p:sp>
      <p:sp>
        <p:nvSpPr>
          <p:cNvPr id="3" name="Content Placeholder 2"/>
          <p:cNvSpPr>
            <a:spLocks noGrp="1"/>
          </p:cNvSpPr>
          <p:nvPr>
            <p:ph idx="1"/>
          </p:nvPr>
        </p:nvSpPr>
        <p:spPr/>
        <p:txBody>
          <a:bodyPr/>
          <a:lstStyle/>
          <a:p>
            <a:r>
              <a:rPr sz="1800">
                <a:hlinkClick r:id="rId2"/>
              </a:rPr>
              <a:t>Reordering Mint Seeds: Which Reference Details to Check First</a:t>
            </a:r>
          </a:p>
          <a:p>
            <a:r>
              <a:rPr sz="1800">
                <a:hlinkClick r:id="rId3"/>
              </a:rPr>
              <a:t>Related document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